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"/>
          <a:ea typeface="Iowan Old Style"/>
          <a:cs typeface="Iowan Old Styl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21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Type a quote here."/>
          <p:cNvSpPr txBox="1"/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-Johnny Appleseed"/>
          <p:cNvSpPr txBox="1"/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i="1" sz="48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Rectangle"/>
          <p:cNvSpPr/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Line"/>
          <p:cNvSpPr/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Image"/>
          <p:cNvSpPr/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Line"/>
          <p:cNvSpPr/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Image"/>
          <p:cNvSpPr/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Line"/>
          <p:cNvSpPr/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Image"/>
          <p:cNvSpPr/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Image"/>
          <p:cNvSpPr/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Image"/>
          <p:cNvSpPr/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i="1" spc="28" sz="2800"/>
            </a:lvl1pPr>
            <a:lvl2pPr marL="0" indent="228600">
              <a:spcBef>
                <a:spcPts val="1400"/>
              </a:spcBef>
              <a:buSzTx/>
              <a:buFontTx/>
              <a:buNone/>
              <a:defRPr i="1" spc="28" sz="2800"/>
            </a:lvl2pPr>
            <a:lvl3pPr marL="0" indent="457200">
              <a:spcBef>
                <a:spcPts val="1400"/>
              </a:spcBef>
              <a:buSzTx/>
              <a:buFontTx/>
              <a:buNone/>
              <a:defRPr i="1" spc="28" sz="2800"/>
            </a:lvl3pPr>
            <a:lvl4pPr marL="0" indent="685800">
              <a:spcBef>
                <a:spcPts val="1400"/>
              </a:spcBef>
              <a:buSzTx/>
              <a:buFontTx/>
              <a:buNone/>
              <a:defRPr i="1" spc="28" sz="2800"/>
            </a:lvl4pPr>
            <a:lvl5pPr marL="0" indent="914400">
              <a:spcBef>
                <a:spcPts val="1400"/>
              </a:spcBef>
              <a:buSzTx/>
              <a:buFontTx/>
              <a:buNone/>
              <a:defRPr i="1" spc="28"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16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9" name="What is stronger then love?;…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449833">
              <a:defRPr sz="9317"/>
            </a:pPr>
            <a:r>
              <a:t>What is stronger then love?;</a:t>
            </a:r>
          </a:p>
          <a:p>
            <a:pPr defTabSz="449833">
              <a:defRPr sz="9317"/>
            </a:pPr>
            <a:r>
              <a:t>the adventures of logan the apache attack helicopter</a:t>
            </a:r>
          </a:p>
        </p:txBody>
      </p:sp>
      <p:sp>
        <p:nvSpPr>
          <p:cNvPr id="130" name="Brought to you by:…"/>
          <p:cNvSpPr txBox="1"/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Brought to you by:</a:t>
            </a:r>
          </a:p>
          <a:p>
            <a:pPr/>
            <a:r>
              <a:t>Daniel Cormier</a:t>
            </a:r>
          </a:p>
          <a:p>
            <a:pPr/>
            <a:r>
              <a:t>&amp;</a:t>
            </a:r>
          </a:p>
          <a:p>
            <a:pPr/>
            <a:r>
              <a:t>Brian Cunngingham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3" name="game ide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game idea</a:t>
            </a:r>
          </a:p>
        </p:txBody>
      </p:sp>
      <p:sp>
        <p:nvSpPr>
          <p:cNvPr id="134" name="Something… unique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Something… unique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7" name="Lin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8" name="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features</a:t>
            </a:r>
          </a:p>
        </p:txBody>
      </p:sp>
      <p:sp>
        <p:nvSpPr>
          <p:cNvPr id="139" name="• Both first-person and third-person camera…"/>
          <p:cNvSpPr txBox="1"/>
          <p:nvPr>
            <p:ph type="body" sz="half" idx="1"/>
          </p:nvPr>
        </p:nvSpPr>
        <p:spPr>
          <a:xfrm>
            <a:off x="7302500" y="1809750"/>
            <a:ext cx="5397500" cy="7226300"/>
          </a:xfrm>
          <a:prstGeom prst="rect">
            <a:avLst/>
          </a:prstGeom>
        </p:spPr>
        <p:txBody>
          <a:bodyPr/>
          <a:lstStyle/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•	Both first-person and third-person camera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•	Free flying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•	3 enemy’s. Gunners, tanks, and helicopters 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•	Textured things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•	Collision detection between player and bullets and bullets and enemies 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•	Hierarchical helicopter design with moving parts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•	2 different weapons, guns and missile pods 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•	scene graph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•      status bar for health and affection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•      one mission. Get Bae</a:t>
            </a: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marL="457200" indent="-457200" defTabSz="457200">
              <a:spcBef>
                <a:spcPts val="0"/>
              </a:spcBef>
              <a:buSzTx/>
              <a:buFontTx/>
              <a:buNone/>
              <a:tabLst>
                <a:tab pos="139700" algn="l"/>
                <a:tab pos="457200" algn="l"/>
              </a:tabLst>
              <a:defRPr sz="14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 •      start up screen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2" name="things to d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things to do</a:t>
            </a:r>
          </a:p>
        </p:txBody>
      </p:sp>
      <p:sp>
        <p:nvSpPr>
          <p:cNvPr id="143" name="missil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missiles </a:t>
            </a:r>
          </a:p>
          <a:p>
            <a:pPr/>
            <a:r>
              <a:t>spline trajectory?</a:t>
            </a:r>
          </a:p>
          <a:p>
            <a:pPr/>
            <a:r>
              <a:t>particle effects</a:t>
            </a:r>
          </a:p>
          <a:p>
            <a:pPr/>
            <a:r>
              <a:t>more love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